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roximaNova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0ce9044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0ce9044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db0fc7e9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db0fc7e9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db0fc7e9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db0fc7e9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db0fc7e9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db0fc7e9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d8a2dfe7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d8a2dfe7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db0fc7e9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db0fc7e9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0ce90440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0ce9044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db0fc7e9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db0fc7e9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0d2956a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0d2956a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0ce9044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0ce9044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0ce90440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0ce9044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allethub.com/edu/cc/number-of-credit-cards/2553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460950" y="17854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CS 157A: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Final Project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60952" y="272617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5223"/>
              <a:buNone/>
            </a:pPr>
            <a:r>
              <a:rPr lang="en" sz="1842">
                <a:latin typeface="Georgia"/>
                <a:ea typeface="Georgia"/>
                <a:cs typeface="Georgia"/>
                <a:sym typeface="Georgia"/>
              </a:rPr>
              <a:t>By- Chandramouli Iyer, Atishay Jain, Vishwesh Mashruwala, Devam Sheth, Het Tikawala</a:t>
            </a:r>
            <a:endParaRPr sz="1842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Challenges Encountered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414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" sz="12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Data Synchronization:</a:t>
            </a:r>
            <a:r>
              <a:rPr lang="en" sz="12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Ensuring real-time synchronization between the frontend and backend was challenging due to the live nature of transaction processing.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140" lvl="1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" sz="12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 Optimization:</a:t>
            </a:r>
            <a:r>
              <a:rPr lang="en" sz="12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Balancing system performance with high data volumes was critical, especially for real-time cashback notifications.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140" lvl="1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" sz="12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User Interface Responsiveness:</a:t>
            </a:r>
            <a:r>
              <a:rPr lang="en" sz="12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Creating a responsive and intuitive user interface across different devices and platforms posed significant design challenges.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140" lvl="1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" sz="12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Debt Management:</a:t>
            </a:r>
            <a:r>
              <a:rPr lang="en" sz="12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Addressing accumulated technical debt while advancing project features and maintaining scalability.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41141" l="0" r="0" t="-19640"/>
          <a:stretch/>
        </p:blipFill>
        <p:spPr>
          <a:xfrm>
            <a:off x="4572000" y="1640625"/>
            <a:ext cx="4499400" cy="18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Future Plans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229875"/>
            <a:ext cx="2637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Enhanced Security Features: </a:t>
            </a:r>
            <a:r>
              <a:rPr lang="en" sz="13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 additional layers of security protocols to safeguard user data even further.</a:t>
            </a:r>
            <a:endParaRPr sz="13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User Interface Upgrades:</a:t>
            </a:r>
            <a:r>
              <a:rPr lang="en" sz="13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Refine and enhance the user interface to support more intuitive navigation and interaction.</a:t>
            </a:r>
            <a:endParaRPr sz="13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Mobile Application: </a:t>
            </a:r>
            <a:r>
              <a:rPr lang="en" sz="13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Transitioning it into a comprehensive mobile application to enhance accessibility and convenience for users on-the-go</a:t>
            </a:r>
            <a:endParaRPr sz="13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825" y="1017812"/>
            <a:ext cx="1446752" cy="29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000" y="1268525"/>
            <a:ext cx="1478400" cy="29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000" y="714548"/>
            <a:ext cx="1446750" cy="293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M. L. Black, D. Lambard, and X. Martinez-White, “Nearly 7 in 10 rewards credit cardholders sitting on unused cash back, points or miles,” LendingTree, Aug. 15, 2022. https://www.lendingtree.com/credit-cards/study/unused-rewards/.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A. McCann, “Number of credit cards and credit card holders in the U.S. (2024),” WalletHub, Feb. 16, 2024.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https://wallethub.com/edu/cc/number-of-credit-cards/25532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Incentive Usage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Approximately 572 million credit card accounts in the US. Overall, more than 1 billion credit cards [1].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87% of cardholders have at least one credit card that allows them to earn rewards [2].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Almost 70% unused cashback, rewards, points, or miles [2].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Approximately 197 million people!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8147" l="0" r="0" t="0"/>
          <a:stretch/>
        </p:blipFill>
        <p:spPr>
          <a:xfrm>
            <a:off x="4876800" y="1167213"/>
            <a:ext cx="4267200" cy="269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Problem: Unclaimed Cashback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 significant number of consumers fail to claim cashback offers during transactions, missing out on potential savings.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Impact on Consumers: Lack of awareness or complex claiming processes lead to untapped financial benefits.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55% of the card holders in the US do not take advantage of cashback on their cards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mpw_3bs4em.png"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4625" y="1392057"/>
            <a:ext cx="4190999" cy="235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Plutus: Application Overview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4444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Main Goal: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To automate the process of identifying and notifying users about relevant cashback offers, integrated with their financial credentials.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User-Friendly Interface: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Features a responsive, intuitive React-based interface for seamless user interaction.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Real-time Data Processing: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Utilizes a robust backend with Spring Boot for real-time data handling and notifications.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Secure and Efficient: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Designed to ensure data security and efficient operation within a complex database system.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30380" l="0" r="0" t="27535"/>
          <a:stretch/>
        </p:blipFill>
        <p:spPr>
          <a:xfrm>
            <a:off x="5011400" y="1767763"/>
            <a:ext cx="3820900" cy="1607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Functional Requirements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User-Centric Design: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Plutus features a user-friendly interface that simplifies the tracking and claiming of cashback rewards.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Notifications: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Users receive instant notifications about cashback opportunities directly linked to their transactions, ensuring they never miss out on savings.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Search Offers: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Users can search for their offer from a huge list of offers.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Secure and Reliable: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Plutus ensures the security of user data through robust authentication protocols and secure data handling practices.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Ease of Access: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Accessible across various devices, providing a seamless experience whether on mobile or desktop.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Application Architecture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229875"/>
            <a:ext cx="4629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Frontend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React: Utilizes React for dynamic, responsive user interfaces. Implements SPA for seamless user interactions.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Backend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Spring Boot: Handles complex business logic and data processing. Facilitates RESTful API communication.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MySQL: Robust MySQL database ensures efficient data management and real-time transaction processing.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Security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Measures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Incorporates Spring Security for authentication and secure data handling.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Communication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Uses JSON over REST for efficient, secure data exchanges between the frontend and backend.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800" y="1017800"/>
            <a:ext cx="3898499" cy="21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100" y="2571750"/>
            <a:ext cx="1429499" cy="142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126" y="2312226"/>
            <a:ext cx="1781775" cy="17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699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50" y="635200"/>
            <a:ext cx="8839204" cy="368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Major Design Decisions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942275"/>
            <a:ext cx="4260300" cy="4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Unified Offers Table: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Centralized management of diverse offers to enhance scalability and maintenance.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Separate User Notifications: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Personalized notification management to ensure relevance and efficiency.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Choice of Technology Stack: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Opted for React and Spring Boot for their robustness and community support.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Data Handling Optimization: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Implemented advanced SQL queries and indexing for performance efficiency.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Normalization and Indexing: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Normalized tables and indexed appropriate columns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Security Integration: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Incorporated comprehensive security features to protect user data and transactions.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3789" l="0" r="3175" t="6210"/>
          <a:stretch/>
        </p:blipFill>
        <p:spPr>
          <a:xfrm>
            <a:off x="5260475" y="1148150"/>
            <a:ext cx="3827226" cy="27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Live Demo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9600"/>
            <a:ext cx="4572000" cy="33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850" y="1209600"/>
            <a:ext cx="4538150" cy="337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